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6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hOOaeJYSbTVq4EgwYdUiwv20ab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JOP - tekst+foto rond">
  <p:cSld name="2_JOP - tekst+foto rond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397047" y="918867"/>
            <a:ext cx="367901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403648" y="1905037"/>
            <a:ext cx="3672408" cy="2754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marR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titelpagina">
  <p:cSld name="JOP - titelpagina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72596" y="2648810"/>
            <a:ext cx="8208911" cy="57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54545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467544" y="1959423"/>
            <a:ext cx="8208912" cy="540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54545"/>
              </a:lnSpc>
              <a:spcBef>
                <a:spcPts val="880"/>
              </a:spcBef>
              <a:spcAft>
                <a:spcPts val="0"/>
              </a:spcAft>
              <a:buClr>
                <a:srgbClr val="E38530"/>
              </a:buClr>
              <a:buSzPts val="4400"/>
              <a:buNone/>
              <a:defRPr sz="440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3" type="body"/>
          </p:nvPr>
        </p:nvSpPr>
        <p:spPr>
          <a:xfrm>
            <a:off x="467545" y="3638898"/>
            <a:ext cx="8208912" cy="7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tekstdia">
  <p:cSld name="JOP - tekstdia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1397046" y="918867"/>
            <a:ext cx="6487321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1403648" y="1905037"/>
            <a:ext cx="6480720" cy="2754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marR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bulletdia">
  <p:cSld name="JOP - bulletdia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123728" y="84379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2124075" y="1924050"/>
            <a:ext cx="6048375" cy="216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•"/>
              <a:defRPr/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diagram-dia">
  <p:cSld name="JOP - diagram-dia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>
            <p:ph idx="2" type="chart"/>
          </p:nvPr>
        </p:nvSpPr>
        <p:spPr>
          <a:xfrm>
            <a:off x="1476374" y="1203597"/>
            <a:ext cx="4103737" cy="3023915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24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54545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208695"/>
              </a:lnSpc>
              <a:spcBef>
                <a:spcPts val="230"/>
              </a:spcBef>
              <a:spcAft>
                <a:spcPts val="0"/>
              </a:spcAft>
              <a:buClr>
                <a:schemeClr val="dk2"/>
              </a:buClr>
              <a:buSzPts val="1150"/>
              <a:buFont typeface="Arial"/>
              <a:buNone/>
              <a:defRPr b="0" i="0" sz="1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type="title"/>
          </p:nvPr>
        </p:nvSpPr>
        <p:spPr>
          <a:xfrm>
            <a:off x="5740633" y="918867"/>
            <a:ext cx="324036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724128" y="1897270"/>
            <a:ext cx="3240360" cy="2330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marR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3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JOP - tekst+foto vierkant">
  <p:cSld name="1_JOP - tekst+foto vierka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397047" y="918867"/>
            <a:ext cx="367901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1403648" y="1905037"/>
            <a:ext cx="3672408" cy="2754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marR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8"/>
          <p:cNvSpPr/>
          <p:nvPr>
            <p:ph idx="2" type="pic"/>
          </p:nvPr>
        </p:nvSpPr>
        <p:spPr>
          <a:xfrm>
            <a:off x="5364088" y="1232436"/>
            <a:ext cx="2788904" cy="2788905"/>
          </a:xfrm>
          <a:prstGeom prst="rect">
            <a:avLst/>
          </a:prstGeom>
          <a:solidFill>
            <a:schemeClr val="lt2"/>
          </a:solidFill>
          <a:ln cap="sq" cmpd="sng" w="762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24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54545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208695"/>
              </a:lnSpc>
              <a:spcBef>
                <a:spcPts val="230"/>
              </a:spcBef>
              <a:spcAft>
                <a:spcPts val="0"/>
              </a:spcAft>
              <a:buClr>
                <a:schemeClr val="dk2"/>
              </a:buClr>
              <a:buSzPts val="1150"/>
              <a:buFont typeface="Arial"/>
              <a:buNone/>
              <a:defRPr b="0" i="0" sz="1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beelddia 1">
  <p:cSld name="JOP - beelddia 1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320000"/>
              </a:lnSpc>
              <a:spcBef>
                <a:spcPts val="150"/>
              </a:spcBef>
              <a:spcAft>
                <a:spcPts val="0"/>
              </a:spcAft>
              <a:buClr>
                <a:srgbClr val="E38530"/>
              </a:buClr>
              <a:buSzPts val="750"/>
              <a:buNone/>
              <a:defRPr sz="750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indent="-228600" lvl="3" marL="18288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133333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OP - beelddia 2">
  <p:cSld name="JOP - beelddia 2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147600" y="4626000"/>
            <a:ext cx="6080400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50"/>
              </a:spcBef>
              <a:spcAft>
                <a:spcPts val="0"/>
              </a:spcAft>
              <a:buClr>
                <a:schemeClr val="lt2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1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54545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208695"/>
              </a:lnSpc>
              <a:spcBef>
                <a:spcPts val="230"/>
              </a:spcBef>
              <a:spcAft>
                <a:spcPts val="0"/>
              </a:spcAft>
              <a:buClr>
                <a:schemeClr val="dk2"/>
              </a:buClr>
              <a:buSzPts val="1150"/>
              <a:buFont typeface="Arial"/>
              <a:buNone/>
              <a:defRPr b="0" i="0" sz="11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1" type="ftr"/>
          </p:nvPr>
        </p:nvSpPr>
        <p:spPr>
          <a:xfrm>
            <a:off x="241158" y="4809442"/>
            <a:ext cx="576828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rgbClr val="E3853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" name="Google Shape;9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"/>
            <a:ext cx="1494000" cy="670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36000" y="3806130"/>
            <a:ext cx="2808000" cy="133737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idx="11" type="ftr"/>
          </p:nvPr>
        </p:nvSpPr>
        <p:spPr>
          <a:xfrm>
            <a:off x="241158" y="4809442"/>
            <a:ext cx="576828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1" name="Google Shape;41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1"/>
            <a:ext cx="1493998" cy="670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36000" y="3806130"/>
            <a:ext cx="2808000" cy="133737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type="title"/>
          </p:nvPr>
        </p:nvSpPr>
        <p:spPr>
          <a:xfrm>
            <a:off x="1046783" y="947466"/>
            <a:ext cx="3679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nl-NL" sz="2300"/>
              <a:t>Collecte Geloofsopvoeding</a:t>
            </a:r>
            <a:endParaRPr sz="2300"/>
          </a:p>
        </p:txBody>
      </p:sp>
      <p:sp>
        <p:nvSpPr>
          <p:cNvPr id="50" name="Google Shape;50;p1"/>
          <p:cNvSpPr txBox="1"/>
          <p:nvPr>
            <p:ph idx="1" type="body"/>
          </p:nvPr>
        </p:nvSpPr>
        <p:spPr>
          <a:xfrm>
            <a:off x="1053108" y="1680515"/>
            <a:ext cx="3673500" cy="27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4117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5124"/>
              <a:buNone/>
            </a:pPr>
            <a:r>
              <a:rPr lang="nl-NL" sz="2262"/>
              <a:t>Hoe geef je het geloof door aan je kinderen? Jong Protestant helpt kerken met materialen en tips om ouders in de geloofsopvoeding te ondersteunen.</a:t>
            </a:r>
            <a:endParaRPr sz="2262"/>
          </a:p>
          <a:p>
            <a:pPr indent="0" lvl="0" marL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ct val="75124"/>
              <a:buNone/>
            </a:pPr>
            <a:r>
              <a:t/>
            </a:r>
            <a:endParaRPr sz="2262"/>
          </a:p>
          <a:p>
            <a:pPr indent="0" lvl="0" marL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ct val="75124"/>
              <a:buNone/>
            </a:pPr>
            <a:r>
              <a:rPr lang="nl-NL" sz="2262"/>
              <a:t>Steun dit werk via de collecte!</a:t>
            </a:r>
            <a:endParaRPr sz="2262"/>
          </a:p>
          <a:p>
            <a:pPr indent="0" lvl="0" marL="0" rtl="0" algn="l">
              <a:lnSpc>
                <a:spcPct val="141176"/>
              </a:lnSpc>
              <a:spcBef>
                <a:spcPts val="34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1" name="Google Shape;51;p1"/>
          <p:cNvSpPr txBox="1"/>
          <p:nvPr>
            <p:ph idx="2" type="body"/>
          </p:nvPr>
        </p:nvSpPr>
        <p:spPr>
          <a:xfrm>
            <a:off x="147744" y="4626228"/>
            <a:ext cx="6080440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342857"/>
              </a:lnSpc>
              <a:spcBef>
                <a:spcPts val="0"/>
              </a:spcBef>
              <a:spcAft>
                <a:spcPts val="0"/>
              </a:spcAft>
              <a:buClr>
                <a:srgbClr val="E38530"/>
              </a:buClr>
              <a:buSzPts val="700"/>
              <a:buNone/>
            </a:pPr>
            <a:r>
              <a:rPr lang="nl-NL"/>
              <a:t>Collectesheet Jeugdwerk Geloofsopvoeding 10 oktober 2021</a:t>
            </a:r>
            <a:endParaRPr/>
          </a:p>
        </p:txBody>
      </p:sp>
      <p:pic>
        <p:nvPicPr>
          <p:cNvPr id="52" name="Google Shape;5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6458" y="176300"/>
            <a:ext cx="2876029" cy="4321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KN-JOP presentatie 1">
  <a:themeElements>
    <a:clrScheme name="JOP">
      <a:dk1>
        <a:srgbClr val="E38530"/>
      </a:dk1>
      <a:lt1>
        <a:srgbClr val="F2F1EF"/>
      </a:lt1>
      <a:dk2>
        <a:srgbClr val="000000"/>
      </a:dk2>
      <a:lt2>
        <a:srgbClr val="FFFFFF"/>
      </a:lt2>
      <a:accent1>
        <a:srgbClr val="E38530"/>
      </a:accent1>
      <a:accent2>
        <a:srgbClr val="D03834"/>
      </a:accent2>
      <a:accent3>
        <a:srgbClr val="F4B000"/>
      </a:accent3>
      <a:accent4>
        <a:srgbClr val="FBC200"/>
      </a:accent4>
      <a:accent5>
        <a:srgbClr val="7E6F5D"/>
      </a:accent5>
      <a:accent6>
        <a:srgbClr val="000000"/>
      </a:accent6>
      <a:hlink>
        <a:srgbClr val="000000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KN-JOP presentatie 2">
  <a:themeElements>
    <a:clrScheme name="JOP">
      <a:dk1>
        <a:srgbClr val="E38530"/>
      </a:dk1>
      <a:lt1>
        <a:srgbClr val="F2F1EF"/>
      </a:lt1>
      <a:dk2>
        <a:srgbClr val="000000"/>
      </a:dk2>
      <a:lt2>
        <a:srgbClr val="FFFFFF"/>
      </a:lt2>
      <a:accent1>
        <a:srgbClr val="E38530"/>
      </a:accent1>
      <a:accent2>
        <a:srgbClr val="D03834"/>
      </a:accent2>
      <a:accent3>
        <a:srgbClr val="F4B000"/>
      </a:accent3>
      <a:accent4>
        <a:srgbClr val="FBC200"/>
      </a:accent4>
      <a:accent5>
        <a:srgbClr val="7E6F5D"/>
      </a:accent5>
      <a:accent6>
        <a:srgbClr val="000000"/>
      </a:accent6>
      <a:hlink>
        <a:srgbClr val="000000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2021-04-21T10:15:38Z</dcterms:created>
  <dc:creator>heleenpl heleenpl</dc:creator>
</cp:coreProperties>
</file>